
<file path=[Content_Types].xml><?xml version="1.0" encoding="utf-8"?>
<Types xmlns="http://schemas.openxmlformats.org/package/2006/content-types">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0" Type="http://schemas.openxmlformats.org/officeDocument/2006/relationships/slide" Target="slides/slide5.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8FF"/>
        </a:solidFill>
      </p:bgPr>
    </p:bg>
    <p:spTree>
      <p:nvGrpSpPr>
        <p:cNvPr id="83" name="Shape 83"/>
        <p:cNvGrpSpPr/>
        <p:nvPr/>
      </p:nvGrpSpPr>
      <p:grpSpPr>
        <a:xfrm>
          <a:off x="0" y="0"/>
          <a:ext cx="0" cy="0"/>
          <a:chOff x="0" y="0"/>
          <a:chExt cx="0" cy="0"/>
        </a:xfrm>
      </p:grpSpPr>
      <p:sp>
        <p:nvSpPr>
          <p:cNvPr id="84" name="Google Shape;84;p13"/>
          <p:cNvSpPr txBox="1"/>
          <p:nvPr/>
        </p:nvSpPr>
        <p:spPr>
          <a:xfrm>
            <a:off x="457200" y="182880"/>
            <a:ext cx="8229600" cy="914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000" u="none" cap="none" strike="noStrike">
                <a:solidFill>
                  <a:schemeClr val="dk1"/>
                </a:solidFill>
                <a:latin typeface="Calibri"/>
                <a:ea typeface="Calibri"/>
                <a:cs typeface="Calibri"/>
                <a:sym typeface="Calibri"/>
              </a:rPr>
              <a:t>Fitness Tracker UI</a:t>
            </a:r>
            <a:endParaRPr/>
          </a:p>
        </p:txBody>
      </p:sp>
      <p:sp>
        <p:nvSpPr>
          <p:cNvPr id="85" name="Google Shape;85;p13"/>
          <p:cNvSpPr txBox="1"/>
          <p:nvPr/>
        </p:nvSpPr>
        <p:spPr>
          <a:xfrm>
            <a:off x="640080" y="1188720"/>
            <a:ext cx="77724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This project is a web application built using HTML, CSS and JavaScript.</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In this fitness tracker website, you can check your BMI (Body Mass Index) using your Height and Weight!</a:t>
            </a:r>
            <a:endParaRPr sz="1800">
              <a:solidFill>
                <a:schemeClr val="dk1"/>
              </a:solidFill>
              <a:latin typeface="Calibri"/>
              <a:ea typeface="Calibri"/>
              <a:cs typeface="Calibri"/>
              <a:sym typeface="Calibri"/>
            </a:endParaRPr>
          </a:p>
        </p:txBody>
      </p:sp>
      <p:pic>
        <p:nvPicPr>
          <p:cNvPr descr="Screenshot 2026-02-13 at 2.59.26 PM.png" id="86" name="Google Shape;86;p13"/>
          <p:cNvPicPr preferRelativeResize="0"/>
          <p:nvPr/>
        </p:nvPicPr>
        <p:blipFill rotWithShape="1">
          <a:blip r:embed="rId3">
            <a:alphaModFix/>
          </a:blip>
          <a:srcRect b="0" l="0" r="0" t="0"/>
          <a:stretch/>
        </p:blipFill>
        <p:spPr>
          <a:xfrm>
            <a:off x="1371600" y="2743200"/>
            <a:ext cx="6400800" cy="367858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FFA"/>
        </a:solidFill>
      </p:bgPr>
    </p:bg>
    <p:spTree>
      <p:nvGrpSpPr>
        <p:cNvPr id="90" name="Shape 90"/>
        <p:cNvGrpSpPr/>
        <p:nvPr/>
      </p:nvGrpSpPr>
      <p:grpSpPr>
        <a:xfrm>
          <a:off x="0" y="0"/>
          <a:ext cx="0" cy="0"/>
          <a:chOff x="0" y="0"/>
          <a:chExt cx="0" cy="0"/>
        </a:xfrm>
      </p:grpSpPr>
      <p:sp>
        <p:nvSpPr>
          <p:cNvPr id="91" name="Google Shape;91;p14"/>
          <p:cNvSpPr txBox="1"/>
          <p:nvPr/>
        </p:nvSpPr>
        <p:spPr>
          <a:xfrm>
            <a:off x="457200" y="182880"/>
            <a:ext cx="8229600" cy="914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Calibri"/>
                <a:ea typeface="Calibri"/>
                <a:cs typeface="Calibri"/>
                <a:sym typeface="Calibri"/>
              </a:rPr>
              <a:t>BMI Calculator Section</a:t>
            </a:r>
            <a:endParaRPr/>
          </a:p>
        </p:txBody>
      </p:sp>
      <p:sp>
        <p:nvSpPr>
          <p:cNvPr id="92" name="Google Shape;92;p14"/>
          <p:cNvSpPr txBox="1"/>
          <p:nvPr/>
        </p:nvSpPr>
        <p:spPr>
          <a:xfrm>
            <a:off x="640080" y="1188720"/>
            <a:ext cx="7772400" cy="175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HTML creates inputs.</a:t>
            </a:r>
            <a:r>
              <a:rPr lang="en-US"/>
              <a:t> </a:t>
            </a:r>
            <a:r>
              <a:rPr lang="en-US" sz="1800">
                <a:solidFill>
                  <a:schemeClr val="dk1"/>
                </a:solidFill>
                <a:latin typeface="Calibri"/>
                <a:ea typeface="Calibri"/>
                <a:cs typeface="Calibri"/>
                <a:sym typeface="Calibri"/>
              </a:rPr>
              <a:t>CSS styles layout.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JavaScript calculates BMI dynamically.</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We can say the workout name with it’s duration we want to perform it for and it will estimate the calories burned with the help of the date so we can track it per day.</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Screenshot 2026-02-13 at 2.59.35 PM.png" id="93" name="Google Shape;93;p14"/>
          <p:cNvPicPr preferRelativeResize="0"/>
          <p:nvPr/>
        </p:nvPicPr>
        <p:blipFill rotWithShape="1">
          <a:blip r:embed="rId3">
            <a:alphaModFix/>
          </a:blip>
          <a:srcRect b="0" l="0" r="0" t="0"/>
          <a:stretch/>
        </p:blipFill>
        <p:spPr>
          <a:xfrm>
            <a:off x="1371600" y="2743200"/>
            <a:ext cx="6400800" cy="367858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0"/>
        </a:solidFill>
      </p:bgPr>
    </p:bg>
    <p:spTree>
      <p:nvGrpSpPr>
        <p:cNvPr id="97" name="Shape 97"/>
        <p:cNvGrpSpPr/>
        <p:nvPr/>
      </p:nvGrpSpPr>
      <p:grpSpPr>
        <a:xfrm>
          <a:off x="0" y="0"/>
          <a:ext cx="0" cy="0"/>
          <a:chOff x="0" y="0"/>
          <a:chExt cx="0" cy="0"/>
        </a:xfrm>
      </p:grpSpPr>
      <p:sp>
        <p:nvSpPr>
          <p:cNvPr id="98" name="Google Shape;98;p15"/>
          <p:cNvSpPr txBox="1"/>
          <p:nvPr/>
        </p:nvSpPr>
        <p:spPr>
          <a:xfrm>
            <a:off x="457200" y="182880"/>
            <a:ext cx="8229600" cy="914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Calibri"/>
                <a:ea typeface="Calibri"/>
                <a:cs typeface="Calibri"/>
                <a:sym typeface="Calibri"/>
              </a:rPr>
              <a:t>Workout Planner</a:t>
            </a:r>
            <a:endParaRPr/>
          </a:p>
        </p:txBody>
      </p:sp>
      <p:sp>
        <p:nvSpPr>
          <p:cNvPr id="99" name="Google Shape;99;p15"/>
          <p:cNvSpPr txBox="1"/>
          <p:nvPr/>
        </p:nvSpPr>
        <p:spPr>
          <a:xfrm>
            <a:off x="640080" y="1188720"/>
            <a:ext cx="77724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Form collects workout details.</a:t>
            </a:r>
            <a:r>
              <a:rPr lang="en-US"/>
              <a:t> </a:t>
            </a:r>
            <a:r>
              <a:rPr lang="en-US" sz="1800">
                <a:solidFill>
                  <a:schemeClr val="dk1"/>
                </a:solidFill>
                <a:latin typeface="Calibri"/>
                <a:ea typeface="Calibri"/>
                <a:cs typeface="Calibri"/>
                <a:sym typeface="Calibri"/>
              </a:rPr>
              <a:t>CSS styles fields.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JS stores workouts.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Screenshot 2026-02-13 at 2.59.43 PM.png" id="100" name="Google Shape;100;p15"/>
          <p:cNvPicPr preferRelativeResize="0"/>
          <p:nvPr/>
        </p:nvPicPr>
        <p:blipFill rotWithShape="1">
          <a:blip r:embed="rId3">
            <a:alphaModFix/>
          </a:blip>
          <a:srcRect b="0" l="0" r="0" t="0"/>
          <a:stretch/>
        </p:blipFill>
        <p:spPr>
          <a:xfrm>
            <a:off x="1371600" y="2743200"/>
            <a:ext cx="6400800" cy="367858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0FF"/>
        </a:solidFill>
      </p:bgPr>
    </p:bg>
    <p:spTree>
      <p:nvGrpSpPr>
        <p:cNvPr id="104" name="Shape 104"/>
        <p:cNvGrpSpPr/>
        <p:nvPr/>
      </p:nvGrpSpPr>
      <p:grpSpPr>
        <a:xfrm>
          <a:off x="0" y="0"/>
          <a:ext cx="0" cy="0"/>
          <a:chOff x="0" y="0"/>
          <a:chExt cx="0" cy="0"/>
        </a:xfrm>
      </p:grpSpPr>
      <p:sp>
        <p:nvSpPr>
          <p:cNvPr id="105" name="Google Shape;105;p16"/>
          <p:cNvSpPr txBox="1"/>
          <p:nvPr/>
        </p:nvSpPr>
        <p:spPr>
          <a:xfrm>
            <a:off x="457200" y="182880"/>
            <a:ext cx="8229600" cy="914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Calibri"/>
                <a:ea typeface="Calibri"/>
                <a:cs typeface="Calibri"/>
                <a:sym typeface="Calibri"/>
              </a:rPr>
              <a:t>Workout Display</a:t>
            </a:r>
            <a:endParaRPr/>
          </a:p>
        </p:txBody>
      </p:sp>
      <p:sp>
        <p:nvSpPr>
          <p:cNvPr id="106" name="Google Shape;106;p16"/>
          <p:cNvSpPr txBox="1"/>
          <p:nvPr/>
        </p:nvSpPr>
        <p:spPr>
          <a:xfrm>
            <a:off x="640080" y="1188720"/>
            <a:ext cx="77724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Entered workouts appear instantly.</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JavaScript updates UI dynamically.</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Here, we can check our average daily activity and it’s average.</a:t>
            </a:r>
            <a:endParaRPr sz="1800">
              <a:solidFill>
                <a:schemeClr val="dk1"/>
              </a:solidFill>
              <a:latin typeface="Calibri"/>
              <a:ea typeface="Calibri"/>
              <a:cs typeface="Calibri"/>
              <a:sym typeface="Calibri"/>
            </a:endParaRPr>
          </a:p>
        </p:txBody>
      </p:sp>
      <p:pic>
        <p:nvPicPr>
          <p:cNvPr descr="Screenshot 2026-02-13 at 2.59.52 PM.png" id="107" name="Google Shape;107;p16"/>
          <p:cNvPicPr preferRelativeResize="0"/>
          <p:nvPr/>
        </p:nvPicPr>
        <p:blipFill rotWithShape="1">
          <a:blip r:embed="rId3">
            <a:alphaModFix/>
          </a:blip>
          <a:srcRect b="0" l="0" r="0" t="0"/>
          <a:stretch/>
        </p:blipFill>
        <p:spPr>
          <a:xfrm>
            <a:off x="1371600" y="2743200"/>
            <a:ext cx="6400800" cy="367858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FFF"/>
        </a:solidFill>
      </p:bgPr>
    </p:bg>
    <p:spTree>
      <p:nvGrpSpPr>
        <p:cNvPr id="111" name="Shape 111"/>
        <p:cNvGrpSpPr/>
        <p:nvPr/>
      </p:nvGrpSpPr>
      <p:grpSpPr>
        <a:xfrm>
          <a:off x="0" y="0"/>
          <a:ext cx="0" cy="0"/>
          <a:chOff x="0" y="0"/>
          <a:chExt cx="0" cy="0"/>
        </a:xfrm>
      </p:grpSpPr>
      <p:sp>
        <p:nvSpPr>
          <p:cNvPr id="112" name="Google Shape;112;p17"/>
          <p:cNvSpPr txBox="1"/>
          <p:nvPr/>
        </p:nvSpPr>
        <p:spPr>
          <a:xfrm>
            <a:off x="457200" y="182880"/>
            <a:ext cx="8229600" cy="914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Calibri"/>
                <a:ea typeface="Calibri"/>
                <a:cs typeface="Calibri"/>
                <a:sym typeface="Calibri"/>
              </a:rPr>
              <a:t>Progress Dashboard</a:t>
            </a:r>
            <a:endParaRPr/>
          </a:p>
        </p:txBody>
      </p:sp>
      <p:sp>
        <p:nvSpPr>
          <p:cNvPr id="113" name="Google Shape;113;p17"/>
          <p:cNvSpPr txBox="1"/>
          <p:nvPr/>
        </p:nvSpPr>
        <p:spPr>
          <a:xfrm>
            <a:off x="640080" y="1188720"/>
            <a:ext cx="77724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Statistics update automatically using JavaScript calculations.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It shows the recent activity which we </a:t>
            </a:r>
            <a:r>
              <a:rPr lang="en-US" sz="1800">
                <a:solidFill>
                  <a:schemeClr val="dk1"/>
                </a:solidFill>
                <a:latin typeface="Calibri"/>
                <a:ea typeface="Calibri"/>
                <a:cs typeface="Calibri"/>
                <a:sym typeface="Calibri"/>
              </a:rPr>
              <a:t>have done and we can clear all the data too!</a:t>
            </a:r>
            <a:endParaRPr sz="1800">
              <a:solidFill>
                <a:schemeClr val="dk1"/>
              </a:solidFill>
              <a:latin typeface="Calibri"/>
              <a:ea typeface="Calibri"/>
              <a:cs typeface="Calibri"/>
              <a:sym typeface="Calibri"/>
            </a:endParaRPr>
          </a:p>
        </p:txBody>
      </p:sp>
      <p:pic>
        <p:nvPicPr>
          <p:cNvPr descr="Screenshot 2026-02-13 at 2.59.59 PM.png" id="114" name="Google Shape;114;p17"/>
          <p:cNvPicPr preferRelativeResize="0"/>
          <p:nvPr/>
        </p:nvPicPr>
        <p:blipFill rotWithShape="1">
          <a:blip r:embed="rId3">
            <a:alphaModFix/>
          </a:blip>
          <a:srcRect b="0" l="0" r="0" t="0"/>
          <a:stretch/>
        </p:blipFill>
        <p:spPr>
          <a:xfrm>
            <a:off x="1371600" y="2743200"/>
            <a:ext cx="6400800" cy="367858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